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4F85-2362-484B-84F8-6FC0C43A27E1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A4F1-7651-466F-9407-1E0ED2117A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4F85-2362-484B-84F8-6FC0C43A27E1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A4F1-7651-466F-9407-1E0ED2117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4F85-2362-484B-84F8-6FC0C43A27E1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A4F1-7651-466F-9407-1E0ED2117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4F85-2362-484B-84F8-6FC0C43A27E1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A4F1-7651-466F-9407-1E0ED2117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4F85-2362-484B-84F8-6FC0C43A27E1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A4F1-7651-466F-9407-1E0ED2117A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4F85-2362-484B-84F8-6FC0C43A27E1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A4F1-7651-466F-9407-1E0ED2117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4F85-2362-484B-84F8-6FC0C43A27E1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A4F1-7651-466F-9407-1E0ED2117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4F85-2362-484B-84F8-6FC0C43A27E1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A4F1-7651-466F-9407-1E0ED2117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4F85-2362-484B-84F8-6FC0C43A27E1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A4F1-7651-466F-9407-1E0ED2117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4F85-2362-484B-84F8-6FC0C43A27E1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A4F1-7651-466F-9407-1E0ED2117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4F85-2362-484B-84F8-6FC0C43A27E1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2A4F1-7651-466F-9407-1E0ED2117A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204F85-2362-484B-84F8-6FC0C43A27E1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2A4F1-7651-466F-9407-1E0ED2117AB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lobio.org/glossopedia/article.aspx?art_id=1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teachertube.com/viewVideo.php?video_id=117054&amp;title=Vertebrates_and_Invertebrat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io.org/glossopedia/article.aspx?art_id=31&amp;art_nm=Anima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lobio.org/glossopedia/article.aspx?art_id=32&amp;art_nm=Mamma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://en.wikipedia.org/wiki/Rept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lobio.org/glossopedia/article.aspx?art_id=27&amp;art_nm=Fish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lobio.org/glossopedia/article.aspx?art_id=25&amp;art_nm=Bird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Amphibia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io.org/glossopedia/article.aspx?art_id=31&amp;art_nm=Animal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6670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Ocean Animals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Arthropods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arthropod:</a:t>
            </a:r>
          </a:p>
          <a:p>
            <a:pPr lvl="1"/>
            <a:r>
              <a:rPr lang="en-US" dirty="0" smtClean="0"/>
              <a:t>Does not have a backbone</a:t>
            </a:r>
          </a:p>
          <a:p>
            <a:pPr lvl="1"/>
            <a:r>
              <a:rPr lang="en-US" dirty="0" smtClean="0"/>
              <a:t>Has six or more legs</a:t>
            </a:r>
          </a:p>
          <a:p>
            <a:pPr lvl="1"/>
            <a:r>
              <a:rPr lang="en-US" dirty="0" smtClean="0"/>
              <a:t>Jointed legs</a:t>
            </a:r>
          </a:p>
          <a:p>
            <a:pPr lvl="1"/>
            <a:r>
              <a:rPr lang="en-US" dirty="0" smtClean="0"/>
              <a:t>Segmented bodies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2590800" cy="168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95800"/>
            <a:ext cx="274320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495800"/>
            <a:ext cx="271096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invertebrates do not have a shell.  Instead, they have flexible skin.  </a:t>
            </a:r>
            <a:endParaRPr lang="en-US" dirty="0" smtClean="0"/>
          </a:p>
          <a:p>
            <a:r>
              <a:rPr lang="en-US" dirty="0" smtClean="0"/>
              <a:t>Examples of aquatic invertebrates:</a:t>
            </a:r>
          </a:p>
          <a:p>
            <a:pPr lvl="1"/>
            <a:r>
              <a:rPr lang="en-US" dirty="0" smtClean="0"/>
              <a:t>Octopus</a:t>
            </a:r>
          </a:p>
          <a:p>
            <a:pPr lvl="1"/>
            <a:r>
              <a:rPr lang="en-US" dirty="0" smtClean="0"/>
              <a:t>Squid</a:t>
            </a:r>
          </a:p>
          <a:p>
            <a:pPr lvl="1"/>
            <a:r>
              <a:rPr lang="en-US" dirty="0" smtClean="0"/>
              <a:t>Jellyfish</a:t>
            </a:r>
          </a:p>
          <a:p>
            <a:pPr lvl="1"/>
            <a:r>
              <a:rPr lang="en-US" dirty="0" smtClean="0"/>
              <a:t>Sea anemones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514600"/>
            <a:ext cx="2278626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800600"/>
            <a:ext cx="26574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5105400"/>
            <a:ext cx="222531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two main types of animals: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Vertebrates and Invertebrates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Vertebrates (have a backbone):</a:t>
            </a:r>
          </a:p>
          <a:p>
            <a:pPr lvl="1"/>
            <a:r>
              <a:rPr lang="en-US" dirty="0" smtClean="0"/>
              <a:t>Mammals</a:t>
            </a:r>
          </a:p>
          <a:p>
            <a:pPr lvl="1"/>
            <a:r>
              <a:rPr lang="en-US" dirty="0" smtClean="0"/>
              <a:t>Reptiles</a:t>
            </a:r>
          </a:p>
          <a:p>
            <a:pPr lvl="1"/>
            <a:r>
              <a:rPr lang="en-US" dirty="0" smtClean="0"/>
              <a:t>Amphibians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Fish</a:t>
            </a:r>
          </a:p>
          <a:p>
            <a:r>
              <a:rPr lang="en-US" dirty="0" smtClean="0"/>
              <a:t>Invertebrates (do not have a backbone):</a:t>
            </a:r>
          </a:p>
          <a:p>
            <a:pPr lvl="1"/>
            <a:r>
              <a:rPr lang="en-US" dirty="0" smtClean="0"/>
              <a:t>Arthropods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vertebrates have a backbone </a:t>
            </a:r>
          </a:p>
          <a:p>
            <a:r>
              <a:rPr lang="en-US" dirty="0" smtClean="0"/>
              <a:t>All vertebrates have a skeleton on the inside of their body to protect their organs</a:t>
            </a:r>
          </a:p>
          <a:p>
            <a:r>
              <a:rPr lang="en-US" dirty="0" smtClean="0"/>
              <a:t>All vertebrates are covered in skin</a:t>
            </a:r>
          </a:p>
          <a:p>
            <a:pPr lvl="1"/>
            <a:r>
              <a:rPr lang="en-US" dirty="0" smtClean="0"/>
              <a:t>Soft</a:t>
            </a:r>
          </a:p>
          <a:p>
            <a:pPr lvl="1"/>
            <a:r>
              <a:rPr lang="en-US" dirty="0" smtClean="0"/>
              <a:t>Slimy</a:t>
            </a:r>
          </a:p>
          <a:p>
            <a:pPr lvl="1"/>
            <a:r>
              <a:rPr lang="en-US" dirty="0" smtClean="0"/>
              <a:t>Scaly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mammal:</a:t>
            </a:r>
          </a:p>
          <a:p>
            <a:pPr lvl="1"/>
            <a:r>
              <a:rPr lang="en-US" dirty="0" smtClean="0"/>
              <a:t>Has a backbone</a:t>
            </a:r>
          </a:p>
          <a:p>
            <a:pPr lvl="1"/>
            <a:r>
              <a:rPr lang="en-US" dirty="0" smtClean="0"/>
              <a:t>Has hair or fur</a:t>
            </a:r>
          </a:p>
          <a:p>
            <a:pPr lvl="1"/>
            <a:r>
              <a:rPr lang="en-US" dirty="0" smtClean="0"/>
              <a:t>Is warm-blooded</a:t>
            </a:r>
          </a:p>
          <a:p>
            <a:pPr lvl="1"/>
            <a:r>
              <a:rPr lang="en-US" dirty="0" smtClean="0"/>
              <a:t>Breathes oxygen</a:t>
            </a:r>
          </a:p>
          <a:p>
            <a:pPr lvl="1"/>
            <a:r>
              <a:rPr lang="en-US" dirty="0" smtClean="0"/>
              <a:t>Has live babies</a:t>
            </a:r>
          </a:p>
          <a:p>
            <a:pPr lvl="1"/>
            <a:r>
              <a:rPr lang="en-US" dirty="0" smtClean="0"/>
              <a:t>Drinks milk while they are babies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0668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105400"/>
            <a:ext cx="2381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200400"/>
            <a:ext cx="265545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1054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reptile:</a:t>
            </a:r>
          </a:p>
          <a:p>
            <a:pPr lvl="1"/>
            <a:r>
              <a:rPr lang="en-US" dirty="0" smtClean="0"/>
              <a:t>Has a backbone</a:t>
            </a:r>
          </a:p>
          <a:p>
            <a:pPr lvl="1"/>
            <a:r>
              <a:rPr lang="en-US" dirty="0" smtClean="0"/>
              <a:t>Rough scaly skill</a:t>
            </a:r>
          </a:p>
          <a:p>
            <a:pPr lvl="1"/>
            <a:r>
              <a:rPr lang="en-US" dirty="0" smtClean="0"/>
              <a:t>Lay soft eggs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828800"/>
            <a:ext cx="235117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514600"/>
            <a:ext cx="2236431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9" y="3733800"/>
            <a:ext cx="254028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191000"/>
            <a:ext cx="208565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572000"/>
            <a:ext cx="233112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fish:</a:t>
            </a:r>
          </a:p>
          <a:p>
            <a:pPr lvl="1"/>
            <a:r>
              <a:rPr lang="en-US" dirty="0" smtClean="0"/>
              <a:t>Has a backbone</a:t>
            </a:r>
          </a:p>
          <a:p>
            <a:pPr lvl="1"/>
            <a:r>
              <a:rPr lang="en-US" dirty="0" smtClean="0"/>
              <a:t>Lives underwater</a:t>
            </a:r>
          </a:p>
          <a:p>
            <a:pPr lvl="1"/>
            <a:r>
              <a:rPr lang="en-US" dirty="0" smtClean="0"/>
              <a:t>Has gills for breathing</a:t>
            </a:r>
          </a:p>
          <a:p>
            <a:pPr lvl="1"/>
            <a:r>
              <a:rPr lang="en-US" dirty="0" smtClean="0"/>
              <a:t>Has fins</a:t>
            </a:r>
          </a:p>
          <a:p>
            <a:pPr lvl="1"/>
            <a:r>
              <a:rPr lang="en-US" dirty="0" smtClean="0"/>
              <a:t>Has scales</a:t>
            </a:r>
          </a:p>
          <a:p>
            <a:pPr lvl="1"/>
            <a:r>
              <a:rPr lang="en-US" dirty="0" smtClean="0"/>
              <a:t>Lays eggs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828800"/>
            <a:ext cx="294542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91000"/>
            <a:ext cx="2898531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96240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219200"/>
            <a:ext cx="137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reptiles</a:t>
            </a:r>
          </a:p>
          <a:p>
            <a:pPr lvl="1"/>
            <a:r>
              <a:rPr lang="en-US" dirty="0" smtClean="0"/>
              <a:t>Has a backbone</a:t>
            </a:r>
          </a:p>
          <a:p>
            <a:pPr lvl="1"/>
            <a:r>
              <a:rPr lang="en-US" dirty="0" smtClean="0"/>
              <a:t>Has feathers</a:t>
            </a:r>
          </a:p>
          <a:p>
            <a:pPr lvl="1"/>
            <a:r>
              <a:rPr lang="en-US" dirty="0" smtClean="0"/>
              <a:t>Is warm-blooded</a:t>
            </a:r>
          </a:p>
          <a:p>
            <a:pPr lvl="1"/>
            <a:r>
              <a:rPr lang="en-US" dirty="0" smtClean="0"/>
              <a:t>Lays eggs</a:t>
            </a:r>
          </a:p>
          <a:p>
            <a:pPr lvl="1"/>
            <a:r>
              <a:rPr lang="en-US" dirty="0" smtClean="0"/>
              <a:t>Has a beak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47800"/>
            <a:ext cx="1524000" cy="2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724400"/>
            <a:ext cx="281353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962400"/>
            <a:ext cx="1714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447800"/>
            <a:ext cx="2286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amphibian:</a:t>
            </a:r>
          </a:p>
          <a:p>
            <a:pPr lvl="1"/>
            <a:r>
              <a:rPr lang="en-US" dirty="0" smtClean="0"/>
              <a:t>Has a backbone</a:t>
            </a:r>
          </a:p>
          <a:p>
            <a:pPr lvl="1"/>
            <a:r>
              <a:rPr lang="en-US" dirty="0" smtClean="0"/>
              <a:t>Lives in and out of water</a:t>
            </a:r>
          </a:p>
          <a:p>
            <a:pPr lvl="1"/>
            <a:r>
              <a:rPr lang="en-US" dirty="0" smtClean="0"/>
              <a:t>Breathes oxygen </a:t>
            </a:r>
          </a:p>
          <a:p>
            <a:pPr lvl="1"/>
            <a:r>
              <a:rPr lang="en-US" dirty="0" smtClean="0"/>
              <a:t>Born in the water</a:t>
            </a:r>
          </a:p>
          <a:p>
            <a:pPr lvl="1"/>
            <a:r>
              <a:rPr lang="en-US" dirty="0" smtClean="0"/>
              <a:t>Lays eggs</a:t>
            </a:r>
          </a:p>
          <a:p>
            <a:r>
              <a:rPr lang="en-US" dirty="0" smtClean="0"/>
              <a:t>The only type of animal that does not live in the ocean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3371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have a backbone</a:t>
            </a:r>
          </a:p>
          <a:p>
            <a:r>
              <a:rPr lang="en-US" dirty="0" smtClean="0"/>
              <a:t>Organs are protected from the outside with a shell or exoskeleton</a:t>
            </a:r>
          </a:p>
          <a:p>
            <a:endParaRPr lang="en-US" dirty="0" smtClean="0"/>
          </a:p>
          <a:p>
            <a:r>
              <a:rPr lang="en-US" dirty="0" smtClean="0"/>
              <a:t>Arthropods </a:t>
            </a:r>
            <a:r>
              <a:rPr lang="en-US" dirty="0" smtClean="0"/>
              <a:t>make up 90 percent of the Earth’s animals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241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Ocean Animals</vt:lpstr>
      <vt:lpstr>Types of Animals</vt:lpstr>
      <vt:lpstr>Vertebrates</vt:lpstr>
      <vt:lpstr>Mammals</vt:lpstr>
      <vt:lpstr>Reptiles</vt:lpstr>
      <vt:lpstr>Fish</vt:lpstr>
      <vt:lpstr>Birds</vt:lpstr>
      <vt:lpstr>Amphibians</vt:lpstr>
      <vt:lpstr>Invertebrates</vt:lpstr>
      <vt:lpstr>Arthropods</vt:lpstr>
      <vt:lpstr>Aquatic Invertebrates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Animals</dc:title>
  <dc:creator>Zach</dc:creator>
  <cp:lastModifiedBy>Zach</cp:lastModifiedBy>
  <cp:revision>8</cp:revision>
  <dcterms:created xsi:type="dcterms:W3CDTF">2009-10-19T16:51:06Z</dcterms:created>
  <dcterms:modified xsi:type="dcterms:W3CDTF">2009-10-19T18:11:22Z</dcterms:modified>
</cp:coreProperties>
</file>